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53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5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6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74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24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4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05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97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1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7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A189F-AD9F-4E8F-9711-D1F3F1991998}" type="datetimeFigureOut">
              <a:rPr lang="en-US" smtClean="0"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DD239-8467-4BBE-BE76-72E5D9E9B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2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106852"/>
              </p:ext>
            </p:extLst>
          </p:nvPr>
        </p:nvGraphicFramePr>
        <p:xfrm>
          <a:off x="609605" y="25146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6800" y="1600200"/>
            <a:ext cx="1923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have mapping </a:t>
            </a:r>
          </a:p>
          <a:p>
            <a:r>
              <a:rPr lang="en-US" dirty="0" smtClean="0"/>
              <a:t>“ccc” –&gt; “c”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620586"/>
              </p:ext>
            </p:extLst>
          </p:nvPr>
        </p:nvGraphicFramePr>
        <p:xfrm>
          <a:off x="609600" y="4343400"/>
          <a:ext cx="4684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4400"/>
                <a:gridCol w="493967"/>
                <a:gridCol w="533400"/>
                <a:gridCol w="533400"/>
                <a:gridCol w="533400"/>
                <a:gridCol w="533400"/>
                <a:gridCol w="6096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08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Problem 2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516825"/>
              </p:ext>
            </p:extLst>
          </p:nvPr>
        </p:nvGraphicFramePr>
        <p:xfrm>
          <a:off x="609605" y="25146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space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066800" y="1600200"/>
            <a:ext cx="2273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with the mapping </a:t>
            </a:r>
          </a:p>
          <a:p>
            <a:r>
              <a:rPr lang="en-US" dirty="0" smtClean="0"/>
              <a:t>“cc” –&gt; “”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791200" y="4817719"/>
            <a:ext cx="3076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Ask </a:t>
            </a:r>
            <a:r>
              <a:rPr lang="en-US" sz="1600" dirty="0" err="1" smtClean="0"/>
              <a:t>CharFilter</a:t>
            </a:r>
            <a:r>
              <a:rPr lang="en-US" sz="1600" dirty="0" smtClean="0"/>
              <a:t> to correct this offset</a:t>
            </a:r>
          </a:p>
          <a:p>
            <a:r>
              <a:rPr lang="en-US" sz="1600" dirty="0" smtClean="0"/>
              <a:t>( start offset of second term)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7543800" y="5432770"/>
            <a:ext cx="108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Tokenizer</a:t>
            </a:r>
            <a:endParaRPr lang="en-US" b="1" dirty="0" smtClean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911790"/>
              </p:ext>
            </p:extLst>
          </p:nvPr>
        </p:nvGraphicFramePr>
        <p:xfrm>
          <a:off x="575487" y="3886200"/>
          <a:ext cx="4684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space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Straight Arrow Connector 15"/>
          <p:cNvCxnSpPr>
            <a:stCxn id="17" idx="0"/>
          </p:cNvCxnSpPr>
          <p:nvPr/>
        </p:nvCxnSpPr>
        <p:spPr>
          <a:xfrm flipH="1" flipV="1">
            <a:off x="3810000" y="4419600"/>
            <a:ext cx="4276545" cy="10131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279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Problem 2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583234"/>
              </p:ext>
            </p:extLst>
          </p:nvPr>
        </p:nvGraphicFramePr>
        <p:xfrm>
          <a:off x="609605" y="25146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space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066800" y="1600200"/>
            <a:ext cx="2273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with the mapping </a:t>
            </a:r>
          </a:p>
          <a:p>
            <a:r>
              <a:rPr lang="en-US" dirty="0" smtClean="0"/>
              <a:t>“cc” –&gt; “”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791200" y="4817719"/>
            <a:ext cx="3076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Ask </a:t>
            </a:r>
            <a:r>
              <a:rPr lang="en-US" sz="1600" dirty="0" err="1" smtClean="0"/>
              <a:t>CharFilter</a:t>
            </a:r>
            <a:r>
              <a:rPr lang="en-US" sz="1600" dirty="0" smtClean="0"/>
              <a:t> to correct this offset</a:t>
            </a:r>
          </a:p>
          <a:p>
            <a:r>
              <a:rPr lang="en-US" sz="1600" dirty="0" smtClean="0"/>
              <a:t>( start offset of second term)</a:t>
            </a:r>
            <a:endParaRPr lang="en-US" sz="1600" dirty="0"/>
          </a:p>
        </p:txBody>
      </p:sp>
      <p:sp>
        <p:nvSpPr>
          <p:cNvPr id="17" name="TextBox 16"/>
          <p:cNvSpPr txBox="1"/>
          <p:nvPr/>
        </p:nvSpPr>
        <p:spPr>
          <a:xfrm>
            <a:off x="7543800" y="5432770"/>
            <a:ext cx="108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Tokenizer</a:t>
            </a:r>
            <a:endParaRPr lang="en-US" b="1" dirty="0" smtClean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373925"/>
              </p:ext>
            </p:extLst>
          </p:nvPr>
        </p:nvGraphicFramePr>
        <p:xfrm>
          <a:off x="575487" y="3886200"/>
          <a:ext cx="4684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space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Straight Arrow Connector 15"/>
          <p:cNvCxnSpPr>
            <a:stCxn id="17" idx="0"/>
          </p:cNvCxnSpPr>
          <p:nvPr/>
        </p:nvCxnSpPr>
        <p:spPr>
          <a:xfrm flipH="1" flipV="1">
            <a:off x="3810000" y="4419600"/>
            <a:ext cx="4276545" cy="10131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639084" y="2057400"/>
            <a:ext cx="533400" cy="3429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752600" y="5519898"/>
            <a:ext cx="53760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Correction point -&gt; return 2. But our expected is 4.</a:t>
            </a:r>
          </a:p>
          <a:p>
            <a:r>
              <a:rPr lang="en-US" sz="1400" dirty="0" smtClean="0"/>
              <a:t>So there are different between </a:t>
            </a:r>
            <a:r>
              <a:rPr lang="en-US" sz="1400" dirty="0" err="1" smtClean="0"/>
              <a:t>correctStartOffset</a:t>
            </a:r>
            <a:r>
              <a:rPr lang="en-US" sz="1400" dirty="0" smtClean="0"/>
              <a:t> and </a:t>
            </a:r>
            <a:r>
              <a:rPr lang="en-US" sz="1400" dirty="0" err="1" smtClean="0"/>
              <a:t>correctEndOffset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58942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788183"/>
              </p:ext>
            </p:extLst>
          </p:nvPr>
        </p:nvGraphicFramePr>
        <p:xfrm>
          <a:off x="609605" y="25146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6800" y="1600200"/>
            <a:ext cx="1923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have mapping </a:t>
            </a:r>
          </a:p>
          <a:p>
            <a:r>
              <a:rPr lang="en-US" dirty="0" smtClean="0"/>
              <a:t>“ccc” –&gt; “c”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50549"/>
              </p:ext>
            </p:extLst>
          </p:nvPr>
        </p:nvGraphicFramePr>
        <p:xfrm>
          <a:off x="609600" y="4343400"/>
          <a:ext cx="4684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4400"/>
                <a:gridCol w="493967"/>
                <a:gridCol w="533400"/>
                <a:gridCol w="533400"/>
                <a:gridCol w="533400"/>
                <a:gridCol w="533400"/>
                <a:gridCol w="6096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91200" y="4817719"/>
            <a:ext cx="3462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Ask </a:t>
            </a:r>
            <a:r>
              <a:rPr lang="en-US" dirty="0" err="1" smtClean="0"/>
              <a:t>CharFilter</a:t>
            </a:r>
            <a:r>
              <a:rPr lang="en-US" dirty="0" smtClean="0"/>
              <a:t> to correct this offset</a:t>
            </a:r>
            <a:endParaRPr lang="en-US" dirty="0"/>
          </a:p>
        </p:txBody>
      </p:sp>
      <p:cxnSp>
        <p:nvCxnSpPr>
          <p:cNvPr id="8" name="Straight Arrow Connector 7"/>
          <p:cNvCxnSpPr>
            <a:stCxn id="9" idx="0"/>
          </p:cNvCxnSpPr>
          <p:nvPr/>
        </p:nvCxnSpPr>
        <p:spPr>
          <a:xfrm flipH="1" flipV="1">
            <a:off x="5143145" y="4572000"/>
            <a:ext cx="2943400" cy="8607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543800" y="5432770"/>
            <a:ext cx="108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Tokenizer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51873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921132"/>
              </p:ext>
            </p:extLst>
          </p:nvPr>
        </p:nvGraphicFramePr>
        <p:xfrm>
          <a:off x="609605" y="25146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6800" y="1600200"/>
            <a:ext cx="1923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have mapping </a:t>
            </a:r>
          </a:p>
          <a:p>
            <a:r>
              <a:rPr lang="en-US" dirty="0" smtClean="0"/>
              <a:t>“ccc” –&gt; “c”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159304"/>
              </p:ext>
            </p:extLst>
          </p:nvPr>
        </p:nvGraphicFramePr>
        <p:xfrm>
          <a:off x="609600" y="4343400"/>
          <a:ext cx="4684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4400"/>
                <a:gridCol w="493967"/>
                <a:gridCol w="533400"/>
                <a:gridCol w="533400"/>
                <a:gridCol w="533400"/>
                <a:gridCol w="533400"/>
                <a:gridCol w="6096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3733800"/>
            <a:ext cx="2120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offset related to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4953000" y="2819400"/>
            <a:ext cx="38100" cy="1653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4991100" y="2971800"/>
            <a:ext cx="2171700" cy="1500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17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830039"/>
              </p:ext>
            </p:extLst>
          </p:nvPr>
        </p:nvGraphicFramePr>
        <p:xfrm>
          <a:off x="609605" y="25146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6800" y="1600200"/>
            <a:ext cx="1923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have mapping </a:t>
            </a:r>
          </a:p>
          <a:p>
            <a:r>
              <a:rPr lang="en-US" dirty="0" smtClean="0"/>
              <a:t>“ccc” –&gt; “c”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189921"/>
              </p:ext>
            </p:extLst>
          </p:nvPr>
        </p:nvGraphicFramePr>
        <p:xfrm>
          <a:off x="609600" y="4343400"/>
          <a:ext cx="4684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4400"/>
                <a:gridCol w="493967"/>
                <a:gridCol w="533400"/>
                <a:gridCol w="533400"/>
                <a:gridCol w="533400"/>
                <a:gridCol w="533400"/>
                <a:gridCol w="6096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3733800"/>
            <a:ext cx="2120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offset related to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4953000" y="2819400"/>
            <a:ext cx="38100" cy="1653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4991100" y="2819400"/>
            <a:ext cx="2095500" cy="1653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48450" y="4267500"/>
            <a:ext cx="16891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Lucene</a:t>
            </a:r>
            <a:r>
              <a:rPr lang="en-US" sz="1400" dirty="0" smtClean="0"/>
              <a:t> will always </a:t>
            </a:r>
          </a:p>
          <a:p>
            <a:r>
              <a:rPr lang="en-US" sz="1400" dirty="0" smtClean="0"/>
              <a:t>return the last offset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7835804" y="5243338"/>
            <a:ext cx="108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Tokenizer</a:t>
            </a:r>
            <a:endParaRPr lang="en-US" b="1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245321" y="2819400"/>
            <a:ext cx="1133228" cy="2362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68973" y="4874006"/>
            <a:ext cx="952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Correct!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82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155187"/>
              </p:ext>
            </p:extLst>
          </p:nvPr>
        </p:nvGraphicFramePr>
        <p:xfrm>
          <a:off x="609605" y="25146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6800" y="1600200"/>
            <a:ext cx="2273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with the mapping </a:t>
            </a:r>
          </a:p>
          <a:p>
            <a:r>
              <a:rPr lang="en-US" dirty="0" smtClean="0"/>
              <a:t>“ccc” –&gt; “”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371684"/>
              </p:ext>
            </p:extLst>
          </p:nvPr>
        </p:nvGraphicFramePr>
        <p:xfrm>
          <a:off x="609600" y="4343400"/>
          <a:ext cx="3541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4400"/>
                <a:gridCol w="493967"/>
                <a:gridCol w="533400"/>
                <a:gridCol w="533400"/>
                <a:gridCol w="5334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3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716920"/>
              </p:ext>
            </p:extLst>
          </p:nvPr>
        </p:nvGraphicFramePr>
        <p:xfrm>
          <a:off x="609605" y="25146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6800" y="1600200"/>
            <a:ext cx="2273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with the mapping </a:t>
            </a:r>
          </a:p>
          <a:p>
            <a:r>
              <a:rPr lang="en-US" dirty="0" smtClean="0"/>
              <a:t>“ccc” –&gt; “”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746362"/>
              </p:ext>
            </p:extLst>
          </p:nvPr>
        </p:nvGraphicFramePr>
        <p:xfrm>
          <a:off x="609600" y="4343400"/>
          <a:ext cx="3541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4400"/>
                <a:gridCol w="493967"/>
                <a:gridCol w="533400"/>
                <a:gridCol w="533400"/>
                <a:gridCol w="5334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91200" y="4817719"/>
            <a:ext cx="3462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Ask </a:t>
            </a:r>
            <a:r>
              <a:rPr lang="en-US" dirty="0" err="1" smtClean="0"/>
              <a:t>CharFilter</a:t>
            </a:r>
            <a:r>
              <a:rPr lang="en-US" dirty="0" smtClean="0"/>
              <a:t> to correct this offset</a:t>
            </a:r>
            <a:endParaRPr lang="en-US" dirty="0"/>
          </a:p>
        </p:txBody>
      </p:sp>
      <p:cxnSp>
        <p:nvCxnSpPr>
          <p:cNvPr id="8" name="Straight Arrow Connector 7"/>
          <p:cNvCxnSpPr>
            <a:stCxn id="9" idx="0"/>
          </p:cNvCxnSpPr>
          <p:nvPr/>
        </p:nvCxnSpPr>
        <p:spPr>
          <a:xfrm flipH="1" flipV="1">
            <a:off x="3962400" y="4572000"/>
            <a:ext cx="4124145" cy="8607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543800" y="5432770"/>
            <a:ext cx="108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Tokenizer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77214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361903"/>
              </p:ext>
            </p:extLst>
          </p:nvPr>
        </p:nvGraphicFramePr>
        <p:xfrm>
          <a:off x="609605" y="25146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6800" y="1600200"/>
            <a:ext cx="2273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with the mapping </a:t>
            </a:r>
          </a:p>
          <a:p>
            <a:r>
              <a:rPr lang="en-US" dirty="0" smtClean="0"/>
              <a:t>“ccc” –&gt; “”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201530"/>
              </p:ext>
            </p:extLst>
          </p:nvPr>
        </p:nvGraphicFramePr>
        <p:xfrm>
          <a:off x="609600" y="4343400"/>
          <a:ext cx="3541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4400"/>
                <a:gridCol w="493967"/>
                <a:gridCol w="533400"/>
                <a:gridCol w="533400"/>
                <a:gridCol w="5334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3733800"/>
            <a:ext cx="2120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offset related to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810000" y="2971800"/>
            <a:ext cx="0" cy="1500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810000" y="3048000"/>
            <a:ext cx="32766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67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888129"/>
              </p:ext>
            </p:extLst>
          </p:nvPr>
        </p:nvGraphicFramePr>
        <p:xfrm>
          <a:off x="609605" y="25146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6800" y="1600200"/>
            <a:ext cx="2273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with the mapping </a:t>
            </a:r>
          </a:p>
          <a:p>
            <a:r>
              <a:rPr lang="en-US" dirty="0" smtClean="0"/>
              <a:t>“ccc” –&gt; “”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000402"/>
              </p:ext>
            </p:extLst>
          </p:nvPr>
        </p:nvGraphicFramePr>
        <p:xfrm>
          <a:off x="609600" y="4343400"/>
          <a:ext cx="3541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4400"/>
                <a:gridCol w="493967"/>
                <a:gridCol w="533400"/>
                <a:gridCol w="533400"/>
                <a:gridCol w="5334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3733800"/>
            <a:ext cx="2120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offset related to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886200" y="2971800"/>
            <a:ext cx="0" cy="15573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962400" y="2971800"/>
            <a:ext cx="3124200" cy="15573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48450" y="4267500"/>
            <a:ext cx="16891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Lucene</a:t>
            </a:r>
            <a:r>
              <a:rPr lang="en-US" sz="1400" dirty="0" smtClean="0"/>
              <a:t> will always </a:t>
            </a:r>
          </a:p>
          <a:p>
            <a:r>
              <a:rPr lang="en-US" sz="1400" dirty="0" smtClean="0"/>
              <a:t>return the last offset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7835804" y="5243338"/>
            <a:ext cx="108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Tokenizer</a:t>
            </a:r>
            <a:endParaRPr lang="en-US" b="1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212748" y="2971800"/>
            <a:ext cx="1165801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68973" y="4874006"/>
            <a:ext cx="887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Wrong!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67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for problem 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1676400"/>
            <a:ext cx="2115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Mapping “ccc” -&gt; “c”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98457"/>
              </p:ext>
            </p:extLst>
          </p:nvPr>
        </p:nvGraphicFramePr>
        <p:xfrm>
          <a:off x="609600" y="22098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108480"/>
              </p:ext>
            </p:extLst>
          </p:nvPr>
        </p:nvGraphicFramePr>
        <p:xfrm>
          <a:off x="609600" y="3048000"/>
          <a:ext cx="4684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62000"/>
                <a:gridCol w="646367"/>
                <a:gridCol w="533400"/>
                <a:gridCol w="533400"/>
                <a:gridCol w="533400"/>
                <a:gridCol w="533400"/>
                <a:gridCol w="6096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Output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17363" y="4158734"/>
            <a:ext cx="2031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Mapping “ccc” -&gt; “”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60848"/>
              </p:ext>
            </p:extLst>
          </p:nvPr>
        </p:nvGraphicFramePr>
        <p:xfrm>
          <a:off x="609600" y="4648200"/>
          <a:ext cx="6935215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98767"/>
                <a:gridCol w="609600"/>
                <a:gridCol w="533400"/>
                <a:gridCol w="533400"/>
                <a:gridCol w="533400"/>
                <a:gridCol w="533400"/>
                <a:gridCol w="609600"/>
                <a:gridCol w="533400"/>
                <a:gridCol w="609600"/>
                <a:gridCol w="572828"/>
                <a:gridCol w="478446"/>
                <a:gridCol w="5893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5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205486"/>
              </p:ext>
            </p:extLst>
          </p:nvPr>
        </p:nvGraphicFramePr>
        <p:xfrm>
          <a:off x="609600" y="5486400"/>
          <a:ext cx="3541967" cy="7416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62000"/>
                <a:gridCol w="646367"/>
                <a:gridCol w="533400"/>
                <a:gridCol w="533400"/>
                <a:gridCol w="533400"/>
                <a:gridCol w="53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Offset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0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Output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3625553" y="1828800"/>
            <a:ext cx="533400" cy="46482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296677" y="5903893"/>
            <a:ext cx="481029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Correction point (where correction happen).</a:t>
            </a:r>
          </a:p>
          <a:p>
            <a:r>
              <a:rPr lang="en-US" sz="1400" dirty="0" smtClean="0"/>
              <a:t>So when we ask for correction of offset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If ( offset == correction point ) return first correspond offset</a:t>
            </a:r>
          </a:p>
          <a:p>
            <a:r>
              <a:rPr lang="en-US" sz="1400" dirty="0" smtClean="0"/>
              <a:t>-      Else return last correspond offset</a:t>
            </a:r>
          </a:p>
          <a:p>
            <a:pPr marL="285750" indent="-285750">
              <a:buFontTx/>
              <a:buChar char="-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18144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516</Words>
  <Application>Microsoft Office PowerPoint</Application>
  <PresentationFormat>On-screen Show (4:3)</PresentationFormat>
  <Paragraphs>315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Problem 1</vt:lpstr>
      <vt:lpstr>Problem 1</vt:lpstr>
      <vt:lpstr>Problem 1</vt:lpstr>
      <vt:lpstr>Problem 1</vt:lpstr>
      <vt:lpstr>Problem 1</vt:lpstr>
      <vt:lpstr>Problem 1</vt:lpstr>
      <vt:lpstr>Problem 1</vt:lpstr>
      <vt:lpstr>Problem 1</vt:lpstr>
      <vt:lpstr>Solution for problem 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Cao Manh Dat</dc:creator>
  <cp:lastModifiedBy>Cao Manh Dat</cp:lastModifiedBy>
  <cp:revision>3</cp:revision>
  <dcterms:created xsi:type="dcterms:W3CDTF">2015-07-09T03:09:35Z</dcterms:created>
  <dcterms:modified xsi:type="dcterms:W3CDTF">2015-07-09T03:37:44Z</dcterms:modified>
</cp:coreProperties>
</file>